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925" y="1412776"/>
            <a:ext cx="818416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Упражнение: «</a:t>
            </a:r>
            <a:r>
              <a:rPr lang="ru-RU" sz="4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Воздушные шары»</a:t>
            </a:r>
            <a:endParaRPr lang="ru-RU" sz="4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636912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Цель: Развитие силы голоса.</a:t>
            </a:r>
          </a:p>
          <a:p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Пропевать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можно любые гласные.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По мере удаления воздушного шара сила голоса уменьшается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ри приближении - увеличивается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3604060"/>
            <a:ext cx="1667953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9518" y="0"/>
            <a:ext cx="2274482" cy="32403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732" y="3617641"/>
            <a:ext cx="2274482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6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12</cp:revision>
  <dcterms:created xsi:type="dcterms:W3CDTF">2011-06-19T15:44:11Z</dcterms:created>
  <dcterms:modified xsi:type="dcterms:W3CDTF">2011-06-26T18:14:19Z</dcterms:modified>
</cp:coreProperties>
</file>