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71599" y="1172649"/>
            <a:ext cx="75323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Упражнение: «Самолёт»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857" y="2708920"/>
            <a:ext cx="815980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Цель: Развитие высоты голоса</a:t>
            </a:r>
          </a:p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0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 Самолёт высоко летит – </a:t>
            </a:r>
            <a:r>
              <a:rPr lang="ru-RU" sz="2000" b="1" i="1" dirty="0" err="1" smtClean="0">
                <a:solidFill>
                  <a:schemeClr val="accent1">
                    <a:lumMod val="75000"/>
                  </a:schemeClr>
                </a:solidFill>
              </a:rPr>
              <a:t>пропеваем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 звук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У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]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 высоким голосом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Самолёт низко летит – </a:t>
            </a:r>
            <a:r>
              <a:rPr lang="ru-RU" sz="2000" b="1" i="1" dirty="0" err="1" smtClean="0">
                <a:solidFill>
                  <a:schemeClr val="accent1">
                    <a:lumMod val="75000"/>
                  </a:schemeClr>
                </a:solidFill>
              </a:rPr>
              <a:t>пропеваем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 звук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У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]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 низким голосом.</a:t>
            </a:r>
          </a:p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966" y="3429000"/>
            <a:ext cx="3599695" cy="35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3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8520" y="1813043"/>
            <a:ext cx="2232248" cy="2232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0593" y="12843"/>
            <a:ext cx="18002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34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6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6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36</Words>
  <Application>Microsoft Office PowerPoint</Application>
  <PresentationFormat>Экран 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Мама</cp:lastModifiedBy>
  <cp:revision>12</cp:revision>
  <dcterms:created xsi:type="dcterms:W3CDTF">2011-06-19T15:44:11Z</dcterms:created>
  <dcterms:modified xsi:type="dcterms:W3CDTF">2011-06-27T18:52:30Z</dcterms:modified>
</cp:coreProperties>
</file>