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54543"/>
            <a:ext cx="6858001" cy="91670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6958" y="1383159"/>
            <a:ext cx="6390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Упражнение «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Змея»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780928"/>
            <a:ext cx="6369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Изолированное произнесение звука 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17" b="18993"/>
          <a:stretch/>
        </p:blipFill>
        <p:spPr>
          <a:xfrm>
            <a:off x="5364088" y="3922596"/>
            <a:ext cx="3599695" cy="22998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6958" y="3922596"/>
            <a:ext cx="3314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Ползёт змея, шипит змея,</a:t>
            </a:r>
          </a:p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Но трогать нам её нельзя!</a:t>
            </a:r>
          </a:p>
          <a:p>
            <a:r>
              <a:rPr lang="ru-RU" sz="2000" b="1" i="1" smtClean="0">
                <a:solidFill>
                  <a:schemeClr val="accent3">
                    <a:lumMod val="50000"/>
                  </a:schemeClr>
                </a:solidFill>
              </a:rPr>
              <a:t>Ш – Ш – Ш – Ш </a:t>
            </a:r>
            <a:endParaRPr lang="ru-RU" sz="2000" b="1" i="1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17" b="18993"/>
          <a:stretch/>
        </p:blipFill>
        <p:spPr>
          <a:xfrm flipH="1">
            <a:off x="-180528" y="3373581"/>
            <a:ext cx="3599695" cy="22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8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2</cp:revision>
  <dcterms:created xsi:type="dcterms:W3CDTF">2011-06-26T19:19:30Z</dcterms:created>
  <dcterms:modified xsi:type="dcterms:W3CDTF">2011-06-27T19:20:24Z</dcterms:modified>
</cp:coreProperties>
</file>