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8771" y="-1148772"/>
            <a:ext cx="6858001" cy="9155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4287" y="1412776"/>
            <a:ext cx="680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Упражнение «Пчела»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643233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Изолированное произнесение звука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Пчела летит,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пчела жужжит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Ж –Ж – Ж - Ж</a:t>
            </a: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2616" y="836712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4</cp:revision>
  <dcterms:created xsi:type="dcterms:W3CDTF">2011-06-19T15:37:54Z</dcterms:created>
  <dcterms:modified xsi:type="dcterms:W3CDTF">2011-06-26T19:03:49Z</dcterms:modified>
</cp:coreProperties>
</file>