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27.06.2011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27.06.2011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27.06.2011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27.06.2011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27.06.2011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27.06.2011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48771" y="-1148771"/>
            <a:ext cx="6858000" cy="915554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43964" y="1052736"/>
            <a:ext cx="7586704" cy="4032448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>
                <a:gd name="adj" fmla="val 10816148"/>
              </a:avLst>
            </a:prstTxWarp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Упражнение «Снежинка»</a:t>
            </a:r>
            <a:endParaRPr lang="ru-RU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58690" y="3784460"/>
            <a:ext cx="72775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Цель: Изолированное произнесение звука </a:t>
            </a:r>
            <a:r>
              <a:rPr lang="en-US" sz="28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</a:t>
            </a:r>
            <a:r>
              <a:rPr lang="ru-RU" sz="28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en-US" sz="28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</a:t>
            </a:r>
            <a:endParaRPr lang="ru-RU" sz="2800" b="1" i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986" y="1268760"/>
            <a:ext cx="2508979" cy="249289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542986" y="4653136"/>
            <a:ext cx="225786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</a:rPr>
              <a:t>Ветер свистит,</a:t>
            </a:r>
          </a:p>
          <a:p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</a:rPr>
              <a:t>Снежинка летит:</a:t>
            </a:r>
          </a:p>
          <a:p>
            <a:r>
              <a:rPr lang="ru-RU" sz="2000" b="1" i="1" smtClean="0">
                <a:solidFill>
                  <a:schemeClr val="tx2">
                    <a:lumMod val="75000"/>
                  </a:schemeClr>
                </a:solidFill>
              </a:rPr>
              <a:t>      С 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</a:rPr>
              <a:t>– С – С – С </a:t>
            </a:r>
          </a:p>
        </p:txBody>
      </p:sp>
    </p:spTree>
    <p:extLst>
      <p:ext uri="{BB962C8B-B14F-4D97-AF65-F5344CB8AC3E}">
        <p14:creationId xmlns:p14="http://schemas.microsoft.com/office/powerpoint/2010/main" val="2533954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4000">
        <p:split orient="vert"/>
      </p:transition>
    </mc:Choice>
    <mc:Fallback xmlns="">
      <p:transition spd="slow" advClick="0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0050" y="4365492"/>
            <a:ext cx="2508979" cy="249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433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6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6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5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26</Words>
  <Application>Microsoft Office PowerPoint</Application>
  <PresentationFormat>Экран (4:3)</PresentationFormat>
  <Paragraphs>5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Мама</dc:creator>
  <cp:lastModifiedBy>Мама</cp:lastModifiedBy>
  <cp:revision>3</cp:revision>
  <dcterms:created xsi:type="dcterms:W3CDTF">2011-06-26T19:30:06Z</dcterms:created>
  <dcterms:modified xsi:type="dcterms:W3CDTF">2011-06-27T19:22:35Z</dcterms:modified>
</cp:coreProperties>
</file>