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54543"/>
            <a:ext cx="6858001" cy="9167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048074"/>
            <a:ext cx="7632848" cy="13809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Упражнение «Мотор»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969531"/>
            <a:ext cx="625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Изолированное произнесение звука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51939" r="57241"/>
          <a:stretch/>
        </p:blipFill>
        <p:spPr>
          <a:xfrm flipH="1">
            <a:off x="1763688" y="4286496"/>
            <a:ext cx="1933006" cy="1636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4293096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Завел шофёр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 машине мотор: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Р – Р – Р - Р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51939" r="57241"/>
          <a:stretch/>
        </p:blipFill>
        <p:spPr>
          <a:xfrm flipH="1">
            <a:off x="-180528" y="2852936"/>
            <a:ext cx="3463636" cy="29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3</cp:revision>
  <dcterms:created xsi:type="dcterms:W3CDTF">2011-06-26T19:03:58Z</dcterms:created>
  <dcterms:modified xsi:type="dcterms:W3CDTF">2011-06-27T18:59:06Z</dcterms:modified>
</cp:coreProperties>
</file>